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9" r:id="rId4"/>
    <p:sldId id="269" r:id="rId5"/>
    <p:sldId id="264" r:id="rId6"/>
    <p:sldId id="270" r:id="rId7"/>
    <p:sldId id="262" r:id="rId8"/>
    <p:sldId id="263" r:id="rId9"/>
    <p:sldId id="27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cebook.com/virtualfootlock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bunch of items that are on a desk&#10;&#10;Description generated with high confidence">
            <a:extLst>
              <a:ext uri="{FF2B5EF4-FFF2-40B4-BE49-F238E27FC236}">
                <a16:creationId xmlns:a16="http://schemas.microsoft.com/office/drawing/2014/main" id="{BBAEB79F-3472-4E9E-A408-8C449B1D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5" r="773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3690E7-5AE8-41FC-880A-6E2FEB2E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48" y="-121722"/>
            <a:ext cx="2723809" cy="305714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F270D1-BF51-4622-B03B-5C7A051086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54" y="3018548"/>
            <a:ext cx="5669280" cy="15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E25-56DF-4529-8631-FFF97A77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Follow us!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0853-EB5C-45B4-AC78-8F21F432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www.virtualfootlocker.com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www.facebook.com/virtualfootlocker</a:t>
            </a:r>
            <a:endParaRPr lang="en-US" sz="2400" dirty="0">
              <a:cs typeface="Calibri"/>
              <a:hlinkClick r:id="rId2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@vrt_footlocker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@virtualfootlocker</a:t>
            </a:r>
          </a:p>
        </p:txBody>
      </p:sp>
      <p:sp>
        <p:nvSpPr>
          <p:cNvPr id="42" name="Oval 2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3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E17E46-8E68-494F-84C6-4CFCAA1EA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1" r="17791" b="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10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827FE898-D704-48F0-A4F7-F128404A2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8" r="2" b="771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44" name="Freeform: Shape 3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31D5447-EFB3-481E-A02D-D2D02E2CB9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28" r="-4" b="8801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210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47B78-65F5-4283-BC7B-35F29765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930E14-CC92-4D30-8F98-D813EC2CD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611755"/>
            <a:ext cx="11496821" cy="37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ece of paper on a table&#10;&#10;Description generated with high confidence">
            <a:extLst>
              <a:ext uri="{FF2B5EF4-FFF2-40B4-BE49-F238E27FC236}">
                <a16:creationId xmlns:a16="http://schemas.microsoft.com/office/drawing/2014/main" id="{F8C21169-FA15-4C04-8373-02C52101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0" r="23576" b="403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59DAC-70BF-47A1-B11B-4BA004BF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Project 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77E8-56F4-4EB6-A1A1-D1F7D6BE8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84682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 its entirety, the Virtual Footlocker Project focuses on the development of an open-source, cross-system platform system for capturing and preserving the personal communication and documentary record of the modern soldier.</a:t>
            </a:r>
          </a:p>
        </p:txBody>
      </p:sp>
    </p:spTree>
    <p:extLst>
      <p:ext uri="{BB962C8B-B14F-4D97-AF65-F5344CB8AC3E}">
        <p14:creationId xmlns:p14="http://schemas.microsoft.com/office/powerpoint/2010/main" val="36284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, table, cake, display&#10;&#10;Description generated with very high confidence">
            <a:extLst>
              <a:ext uri="{FF2B5EF4-FFF2-40B4-BE49-F238E27FC236}">
                <a16:creationId xmlns:a16="http://schemas.microsoft.com/office/drawing/2014/main" id="{1E210106-92AA-42CD-BB65-D24E57131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6" r="23576" b="540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43773-D474-46CB-9C06-881E2D82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Multi-Phase Project</a:t>
            </a:r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3FB3-55BD-4E94-A1A7-2211E103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Phase 1: Survey of recent veterans &amp; active duty military (completed)</a:t>
            </a:r>
          </a:p>
          <a:p>
            <a:r>
              <a:rPr lang="en-US" sz="2400" dirty="0">
                <a:cs typeface="Calibri"/>
              </a:rPr>
              <a:t>Phase 2: Development of technical requirements &amp; functional framework (in progress)</a:t>
            </a:r>
          </a:p>
          <a:p>
            <a:r>
              <a:rPr lang="en-US" sz="2400" dirty="0">
                <a:cs typeface="Calibri"/>
              </a:rPr>
              <a:t>Phase 3: Protocol development &amp; testing</a:t>
            </a:r>
          </a:p>
          <a:p>
            <a:r>
              <a:rPr lang="en-US" sz="2400" dirty="0">
                <a:cs typeface="Calibri"/>
              </a:rPr>
              <a:t>Phase 4: Launch &amp; distribution</a:t>
            </a:r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887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350;p7">
            <a:extLst>
              <a:ext uri="{FF2B5EF4-FFF2-40B4-BE49-F238E27FC236}">
                <a16:creationId xmlns:a16="http://schemas.microsoft.com/office/drawing/2014/main" id="{158072DA-96EE-4795-8CAE-BB852A1D7BA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D621B-E852-41B6-8053-24333FBC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Elements of Phase Two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94C-37E8-469C-A480-5D4E3A89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400" dirty="0"/>
              <a:t>Institute of Museum &amp; Library Services (IMLS) Grant: $390,706</a:t>
            </a:r>
          </a:p>
          <a:p>
            <a:r>
              <a:rPr lang="en-US" sz="2400" dirty="0"/>
              <a:t>Advisory Board</a:t>
            </a:r>
          </a:p>
          <a:p>
            <a:r>
              <a:rPr lang="en-US" sz="2400" dirty="0"/>
              <a:t>Focus Groups</a:t>
            </a:r>
          </a:p>
          <a:p>
            <a:r>
              <a:rPr lang="en-US" sz="2400" dirty="0"/>
              <a:t>Analysis and Technical Mapping</a:t>
            </a:r>
          </a:p>
          <a:p>
            <a:r>
              <a:rPr lang="en-US" sz="2400" dirty="0"/>
              <a:t>Workshop Development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4664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93023E8E-16C5-466C-9FB5-F2AC8559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AE1610-0ECD-45DE-B7D8-D9F4DD5A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cs typeface="Calibri Light"/>
              </a:rPr>
              <a:t>Focus Groups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6619-BF84-4B40-9EBD-5E74DCE6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436397" cy="523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Two focus groups for each military branch (one for officers, one for enlisted)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Six locations: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Baton Rouge, LA (Pilot)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Shreveport, LA (Women only)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Ft. Benning, GA (Army)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Anchorage, AK (Coast Guard)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San Diego, CA (Navy &amp; Marines)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  <a:cs typeface="Calibri"/>
              </a:rPr>
              <a:t>Dayton, OH (Air Force)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1.5-hour sessions &amp; $150 compensation</a:t>
            </a:r>
          </a:p>
        </p:txBody>
      </p:sp>
    </p:spTree>
    <p:extLst>
      <p:ext uri="{BB962C8B-B14F-4D97-AF65-F5344CB8AC3E}">
        <p14:creationId xmlns:p14="http://schemas.microsoft.com/office/powerpoint/2010/main" val="360587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31815-FC8E-4F1F-AE2F-28D10FD5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1" r="-1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D10214-4B29-40B1-BD72-D44F6B3C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world turned upside down…</a:t>
            </a:r>
          </a:p>
        </p:txBody>
      </p:sp>
      <p:sp>
        <p:nvSpPr>
          <p:cNvPr id="30" name="Content Placeholder 22">
            <a:extLst>
              <a:ext uri="{FF2B5EF4-FFF2-40B4-BE49-F238E27FC236}">
                <a16:creationId xmlns:a16="http://schemas.microsoft.com/office/drawing/2014/main" id="{F52090F7-D475-4C4B-B6DF-1C8F84BD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Coronavirus pandemic shutdown all in person focus group plans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Reconfiguring study for online participation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ook sitting on top of a wooden table&#10;&#10;Description generated with high confidence">
            <a:extLst>
              <a:ext uri="{FF2B5EF4-FFF2-40B4-BE49-F238E27FC236}">
                <a16:creationId xmlns:a16="http://schemas.microsoft.com/office/drawing/2014/main" id="{9418EA10-18FE-497D-B8C1-4C62E763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94F0F-18C7-42A9-9223-9FC43E7B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Changes to Protocol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6191-A6BD-471E-91F9-47F5FCF5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Calibri"/>
              </a:rPr>
              <a:t>All focus groups shifted to Zoom-based</a:t>
            </a:r>
          </a:p>
          <a:p>
            <a:r>
              <a:rPr lang="en-US" sz="2000" dirty="0">
                <a:cs typeface="Calibri"/>
              </a:rPr>
              <a:t>Increased number of focus groups from 12 to 23 (and a pilot study)</a:t>
            </a:r>
          </a:p>
          <a:p>
            <a:r>
              <a:rPr lang="en-US" sz="2000" dirty="0">
                <a:cs typeface="Calibri"/>
              </a:rPr>
              <a:t>Expanded recruitment geographically</a:t>
            </a:r>
          </a:p>
          <a:p>
            <a:r>
              <a:rPr lang="en-US" sz="2000" dirty="0">
                <a:cs typeface="Calibri"/>
              </a:rPr>
              <a:t>Spread focus groups across entire summer</a:t>
            </a:r>
          </a:p>
          <a:p>
            <a:r>
              <a:rPr lang="en-US" sz="2000" dirty="0">
                <a:cs typeface="Calibri"/>
              </a:rPr>
              <a:t>Used Adobe Sign for informed consent documents</a:t>
            </a:r>
          </a:p>
          <a:p>
            <a:r>
              <a:rPr lang="en-US" sz="2000" dirty="0">
                <a:cs typeface="Calibri"/>
              </a:rPr>
              <a:t>Postdoctoral researcher to work remotely for 2020-2021</a:t>
            </a:r>
          </a:p>
        </p:txBody>
      </p:sp>
    </p:spTree>
    <p:extLst>
      <p:ext uri="{BB962C8B-B14F-4D97-AF65-F5344CB8AC3E}">
        <p14:creationId xmlns:p14="http://schemas.microsoft.com/office/powerpoint/2010/main" val="3030410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unch of items that are on a desk&#10;&#10;Description generated with high confidence">
            <a:extLst>
              <a:ext uri="{FF2B5EF4-FFF2-40B4-BE49-F238E27FC236}">
                <a16:creationId xmlns:a16="http://schemas.microsoft.com/office/drawing/2014/main" id="{41FDF1C3-0E7E-4FBD-AE8A-6424B499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1" t="9091" r="1138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4A049-33C4-4EF2-AD79-C7439A1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Zoom Lessons</a:t>
            </a:r>
            <a:endParaRPr lang="en-US" sz="2800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EF86-3E39-4CD8-8EB7-A6D9329C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Waiting Room</a:t>
            </a:r>
          </a:p>
          <a:p>
            <a:r>
              <a:rPr lang="en-US" sz="2400" dirty="0">
                <a:cs typeface="Calibri"/>
              </a:rPr>
              <a:t>Changing Screen Names</a:t>
            </a:r>
          </a:p>
          <a:p>
            <a:r>
              <a:rPr lang="en-US" sz="2400" dirty="0">
                <a:cs typeface="Calibri"/>
              </a:rPr>
              <a:t>Recording to the Cloud (w/Transcription)</a:t>
            </a:r>
          </a:p>
          <a:p>
            <a:r>
              <a:rPr lang="en-US" sz="2400" dirty="0">
                <a:cs typeface="Calibri"/>
              </a:rPr>
              <a:t>Capture Chat Box</a:t>
            </a:r>
          </a:p>
          <a:p>
            <a:r>
              <a:rPr lang="en-US" sz="2400" dirty="0">
                <a:cs typeface="Calibri"/>
              </a:rPr>
              <a:t>Phone or Video Connections</a:t>
            </a:r>
          </a:p>
          <a:p>
            <a:r>
              <a:rPr lang="en-US" sz="2400" dirty="0">
                <a:cs typeface="Calibri"/>
              </a:rPr>
              <a:t>Speaking Delay</a:t>
            </a:r>
          </a:p>
        </p:txBody>
      </p:sp>
    </p:spTree>
    <p:extLst>
      <p:ext uri="{BB962C8B-B14F-4D97-AF65-F5344CB8AC3E}">
        <p14:creationId xmlns:p14="http://schemas.microsoft.com/office/powerpoint/2010/main" val="179022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4ED866E1-1082-4312-9D5E-817487454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2F038-4A84-4ECC-80CC-C230207A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Moving Forward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0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Project Summary</vt:lpstr>
      <vt:lpstr>Multi-Phase Project</vt:lpstr>
      <vt:lpstr>Elements of Phase Two</vt:lpstr>
      <vt:lpstr>Focus Groups</vt:lpstr>
      <vt:lpstr>The world turned upside down…</vt:lpstr>
      <vt:lpstr>Changes to Protocol</vt:lpstr>
      <vt:lpstr>Zoom Lessons</vt:lpstr>
      <vt:lpstr>Moving Forward</vt:lpstr>
      <vt:lpstr>Follow us!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A Benoit</dc:creator>
  <cp:lastModifiedBy>Edward A Benoit</cp:lastModifiedBy>
  <cp:revision>1</cp:revision>
  <dcterms:created xsi:type="dcterms:W3CDTF">2020-07-31T14:44:26Z</dcterms:created>
  <dcterms:modified xsi:type="dcterms:W3CDTF">2020-07-31T14:44:36Z</dcterms:modified>
</cp:coreProperties>
</file>